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Weather Vibes: NASA Climate Data Made Human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complex NASA climate science into intuitive "vibe-based" weather discovery for hackathon judges, developers, and UX designers. Created by Team Vibe Finders for the NASA Space Apps Challenge.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69890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We're Solving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weather applications overwhelm users with complex meteorological data, forcing them to interpret charts, graphs, and technical parameters. This creates a significant barrier between human intentions ("I want perfect stargazing conditions") and actionable weather insights.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14487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NASA's POWER API provides decades of rich climate data, yet this treasure trove remains largely inaccessible to everyday users who simply want to know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where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pursue their favourite activities.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45700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Vibes bridges this gap by translating human desires into data-driven recommendations, making Earth science accessible and actionable for everyone from travel bloggers to farmers.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409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Vision: Vibe-Based Weather Discovery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831902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6168" y="3037880"/>
            <a:ext cx="30596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Human-Centred Design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86168" y="3467100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express what they want to do, not which weather parameters they need. "Perfect Stargazing Night" instead of "Low cloud cover, minimal humidity".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831902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3557" y="3037880"/>
            <a:ext cx="29007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NASA Data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3557" y="3467100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Decades of historical climate information processed through our "Vibe Engine" to provide concrete, actionable recommendations backed by science.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459135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6168" y="5665113"/>
            <a:ext cx="37855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Intelligent Recommendations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86168" y="6094333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algorithms translate subjective experiences into objective data analysis, providing both temporal and geographical guidance.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141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Features: Where, When &amp; Specialised Advisors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4813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62457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607356"/>
            <a:ext cx="42152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"Where" Feature: Vibe Hotspot Finder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346734"/>
            <a:ext cx="42152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interactive heatmaps answering "Given my vibe and a time, where should I go?" Perfect for travel bloggers seeking misty mountain locations for monsoon photography, or event organisers finding the driest locations for outdoor festivals within a 200km radius.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14813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462457"/>
            <a:ext cx="421540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607356"/>
            <a:ext cx="42154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"When" Feature: Vibe Calendar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4346734"/>
            <a:ext cx="42154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monthly "vibe score" calendars answering "Given my vibe and location, when should I go?" Ideal for hobbyist astronomers determining optimal stargazing months from their rooftop, or families planning wildlife viewing trips to national parks.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14813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462457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607356"/>
            <a:ext cx="32362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Specialised Aura Advisors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4036576"/>
            <a:ext cx="42152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feature providing pre-configured, high-value recommendations including Crop &amp; Farming Advisor for agricultural planning, Climate Mood Predictor for wellness suggestions, and AI Fashion Stylist for weather-appropriate outfit recommendations.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358"/>
            <a:ext cx="68888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Technical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1527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Vibes is built on a robust, scalable architecture designed to efficiently process complex climate data and deliver intuitive user experiences.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73592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4091345"/>
            <a:ext cx="31137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Frontend: User Interface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4520565"/>
            <a:ext cx="3438049" cy="160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Crafted with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Next.js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a dynamic and responsive web application.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Mapbox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integration provides interactive geographical visualizations for "vibe hotspots."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973592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68127" y="4091345"/>
            <a:ext cx="27655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Backend: Vibe Engine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968127" y="4520565"/>
            <a:ext cx="3438168" cy="160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core logic, powered by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FastAPI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handles user requests, orchestrates data processing, and translates human intent into actionable climate insights.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973592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443" y="40913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Infrastructure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398443" y="4520565"/>
            <a:ext cx="3438168" cy="161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tap into the vast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NASA POWER API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historical climate data and utilize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 S3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scalable storage of processed information and application assets.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396" y="342662"/>
            <a:ext cx="738270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Meet the Team &amp; Our Development Roadmap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8396" y="981194"/>
            <a:ext cx="1363360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interdisciplinary team combines expertise in data science, frontend development, and robust backend systems to bring Weather Vibes to life.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98396" y="1507569"/>
            <a:ext cx="4461510" cy="1119426"/>
          </a:xfrm>
          <a:prstGeom prst="roundRect">
            <a:avLst>
              <a:gd name="adj" fmla="val 6535"/>
            </a:avLst>
          </a:prstGeom>
          <a:solidFill>
            <a:srgbClr val="FFFDFA"/>
          </a:solidFill>
          <a:ln/>
        </p:spPr>
      </p:sp>
      <p:sp>
        <p:nvSpPr>
          <p:cNvPr id="5" name="Shape 3"/>
          <p:cNvSpPr/>
          <p:nvPr/>
        </p:nvSpPr>
        <p:spPr>
          <a:xfrm>
            <a:off x="498396" y="1492329"/>
            <a:ext cx="4461510" cy="60960"/>
          </a:xfrm>
          <a:prstGeom prst="roundRect">
            <a:avLst>
              <a:gd name="adj" fmla="val 85850"/>
            </a:avLst>
          </a:prstGeom>
          <a:solidFill>
            <a:srgbClr val="B88E23"/>
          </a:solidFill>
          <a:ln/>
        </p:spPr>
      </p:sp>
      <p:sp>
        <p:nvSpPr>
          <p:cNvPr id="6" name="Shape 4"/>
          <p:cNvSpPr/>
          <p:nvPr/>
        </p:nvSpPr>
        <p:spPr>
          <a:xfrm>
            <a:off x="2542282" y="1320760"/>
            <a:ext cx="373737" cy="373737"/>
          </a:xfrm>
          <a:prstGeom prst="roundRect">
            <a:avLst>
              <a:gd name="adj" fmla="val 244664"/>
            </a:avLst>
          </a:prstGeom>
          <a:solidFill>
            <a:srgbClr val="B88E2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439" y="1414224"/>
            <a:ext cx="149423" cy="18680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8175" y="1819037"/>
            <a:ext cx="15574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Kiran: Data Lead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38175" y="2088356"/>
            <a:ext cx="4181951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Architecting data integration from NASA POWER API and refining our "Vibe Engine" algorithms.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5084445" y="1507569"/>
            <a:ext cx="4461510" cy="1119426"/>
          </a:xfrm>
          <a:prstGeom prst="roundRect">
            <a:avLst>
              <a:gd name="adj" fmla="val 6535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5084445" y="1492329"/>
            <a:ext cx="4461510" cy="60960"/>
          </a:xfrm>
          <a:prstGeom prst="roundRect">
            <a:avLst>
              <a:gd name="adj" fmla="val 85850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7128331" y="1320760"/>
            <a:ext cx="373737" cy="373737"/>
          </a:xfrm>
          <a:prstGeom prst="roundRect">
            <a:avLst>
              <a:gd name="adj" fmla="val 244664"/>
            </a:avLst>
          </a:prstGeom>
          <a:solidFill>
            <a:srgbClr val="B88E2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488" y="1414224"/>
            <a:ext cx="149423" cy="18680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24224" y="1819037"/>
            <a:ext cx="19797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Bhawesh: Frontend Lead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224224" y="2088356"/>
            <a:ext cx="4181951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intuitive UI/UX with Next.js &amp; React, integrating Mapbox for dynamic visualizations.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9670494" y="1507569"/>
            <a:ext cx="4461510" cy="1119426"/>
          </a:xfrm>
          <a:prstGeom prst="roundRect">
            <a:avLst>
              <a:gd name="adj" fmla="val 6535"/>
            </a:avLst>
          </a:prstGeom>
          <a:solidFill>
            <a:srgbClr val="FFFDFA"/>
          </a:solidFill>
          <a:ln/>
        </p:spPr>
      </p:sp>
      <p:sp>
        <p:nvSpPr>
          <p:cNvPr id="17" name="Shape 13"/>
          <p:cNvSpPr/>
          <p:nvPr/>
        </p:nvSpPr>
        <p:spPr>
          <a:xfrm>
            <a:off x="9670494" y="1492329"/>
            <a:ext cx="4461510" cy="60960"/>
          </a:xfrm>
          <a:prstGeom prst="roundRect">
            <a:avLst>
              <a:gd name="adj" fmla="val 85850"/>
            </a:avLst>
          </a:prstGeom>
          <a:solidFill>
            <a:srgbClr val="B88E23"/>
          </a:solidFill>
          <a:ln/>
        </p:spPr>
      </p:sp>
      <p:sp>
        <p:nvSpPr>
          <p:cNvPr id="18" name="Shape 14"/>
          <p:cNvSpPr/>
          <p:nvPr/>
        </p:nvSpPr>
        <p:spPr>
          <a:xfrm>
            <a:off x="11714381" y="1320760"/>
            <a:ext cx="373737" cy="373737"/>
          </a:xfrm>
          <a:prstGeom prst="roundRect">
            <a:avLst>
              <a:gd name="adj" fmla="val 244664"/>
            </a:avLst>
          </a:prstGeom>
          <a:solidFill>
            <a:srgbClr val="B88E2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538" y="1414224"/>
            <a:ext cx="149423" cy="18680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10274" y="1819037"/>
            <a:ext cx="16584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Vivek: Backend Lead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9810274" y="2088356"/>
            <a:ext cx="4181951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scalable FastAPI services, managing AWS S3 for data storage, and API endpoints.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498396" y="2813804"/>
            <a:ext cx="434947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Agile Development Approach</a:t>
            </a:r>
            <a:endParaRPr lang="en-US" sz="1950" dirty="0"/>
          </a:p>
        </p:txBody>
      </p:sp>
      <p:sp>
        <p:nvSpPr>
          <p:cNvPr id="23" name="Text 18"/>
          <p:cNvSpPr/>
          <p:nvPr/>
        </p:nvSpPr>
        <p:spPr>
          <a:xfrm>
            <a:off x="498396" y="3312081"/>
            <a:ext cx="1363360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follow an agile methodology, prioritizing continuous delivery and iterative improvements across key phases.</a:t>
            </a:r>
            <a:endParaRPr lang="en-US" sz="95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96" y="3651647"/>
            <a:ext cx="373737" cy="11430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96672" y="3776186"/>
            <a:ext cx="1600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Ideation &amp; Planning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996672" y="4045506"/>
            <a:ext cx="13135332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Defining user stories and technical specifications.</a:t>
            </a:r>
            <a:endParaRPr lang="en-US" sz="950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5" y="4523780"/>
            <a:ext cx="373737" cy="11430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183481" y="4648319"/>
            <a:ext cx="15574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Engine Build</a:t>
            </a:r>
            <a:endParaRPr lang="en-US" sz="1200" dirty="0"/>
          </a:p>
        </p:txBody>
      </p:sp>
      <p:sp>
        <p:nvSpPr>
          <p:cNvPr id="29" name="Text 22"/>
          <p:cNvSpPr/>
          <p:nvPr/>
        </p:nvSpPr>
        <p:spPr>
          <a:xfrm>
            <a:off x="1183481" y="4917638"/>
            <a:ext cx="12948523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the Vibe Engine's primary logic and data pipelines.</a:t>
            </a:r>
            <a:endParaRPr lang="en-US" sz="95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3" y="5395913"/>
            <a:ext cx="373737" cy="11430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370409" y="5520452"/>
            <a:ext cx="18805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UI/UX Implementation</a:t>
            </a: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1370409" y="5789771"/>
            <a:ext cx="1276159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Bringing the user interface and interactive maps to life.</a:t>
            </a:r>
            <a:endParaRPr lang="en-US" sz="950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61" y="6268045"/>
            <a:ext cx="373737" cy="11430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1557338" y="6392585"/>
            <a:ext cx="17543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&amp; Refinement</a:t>
            </a:r>
            <a:endParaRPr lang="en-US" sz="1200" dirty="0"/>
          </a:p>
        </p:txBody>
      </p:sp>
      <p:sp>
        <p:nvSpPr>
          <p:cNvPr id="35" name="Text 26"/>
          <p:cNvSpPr/>
          <p:nvPr/>
        </p:nvSpPr>
        <p:spPr>
          <a:xfrm>
            <a:off x="1557338" y="6661904"/>
            <a:ext cx="12574667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feedback, iterating, and optimizing performance.</a:t>
            </a:r>
            <a:endParaRPr lang="en-US" sz="950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133" y="7140178"/>
            <a:ext cx="373737" cy="114300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1370409" y="7264718"/>
            <a:ext cx="18357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&amp; Growth</a:t>
            </a:r>
            <a:endParaRPr lang="en-US" sz="1200" dirty="0"/>
          </a:p>
        </p:txBody>
      </p:sp>
      <p:sp>
        <p:nvSpPr>
          <p:cNvPr id="38" name="Text 28"/>
          <p:cNvSpPr/>
          <p:nvPr/>
        </p:nvSpPr>
        <p:spPr>
          <a:xfrm>
            <a:off x="1370409" y="7534037"/>
            <a:ext cx="1276159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Launching the platform and planning future feature expansions.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794028"/>
            <a:ext cx="7684770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&amp; Innovation: Making Earth Science Accessible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9615" y="2298978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40+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794266" y="3128963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NASA Parameters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29615" y="3523298"/>
            <a:ext cx="2409587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Decades of climate data translated into human-friendly recommendations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367207" y="2298978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3431858" y="3128963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367207" y="3523298"/>
            <a:ext cx="2409587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Where, When, and Specialised Advisors covering diverse user needs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004798" y="2298978"/>
            <a:ext cx="240958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∞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6069449" y="3128963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Possibilities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04798" y="3523298"/>
            <a:ext cx="2409587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Extensible vibe dictionary enabling unlimited activity-weather combinations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29615" y="4603909"/>
            <a:ext cx="768477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Vibes represents a paradigm shift in how humans interact with climate data. By transforming NASA's comprehensive Earth science information into intuitive, activity-focused recommendations, we democratise access to decades of meteorological knowledge.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29615" y="5976342"/>
            <a:ext cx="7684770" cy="145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innovation lies not merely in technical implementation, but in the fundamental reimagining of weather applications as human-centred tools. Rather than expecting users to become meteorologists, we've made meteorology serve human intentions—creating a bridge between Earth science and everyday life that empowers informed decision-making for everyone from farmers to photographers.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2025-10-05T17:40:07Z</dcterms:created>
  <dcterms:modified xsi:type="dcterms:W3CDTF">2025-10-05T17:40:07Z</dcterms:modified>
</cp:coreProperties>
</file>